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700" r:id="rId4"/>
    <p:sldMasterId id="2147483713" r:id="rId5"/>
  </p:sldMasterIdLst>
  <p:sldIdLst>
    <p:sldId id="266" r:id="rId6"/>
    <p:sldId id="256" r:id="rId7"/>
    <p:sldId id="257" r:id="rId8"/>
    <p:sldId id="258" r:id="rId9"/>
    <p:sldId id="259" r:id="rId10"/>
    <p:sldId id="260" r:id="rId11"/>
    <p:sldId id="262" r:id="rId12"/>
    <p:sldId id="263" r:id="rId13"/>
    <p:sldId id="264" r:id="rId14"/>
    <p:sldId id="265" r:id="rId1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106200"/>
            <a:ext cx="9071280" cy="766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106200"/>
            <a:ext cx="9071280" cy="766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504000" y="106200"/>
            <a:ext cx="9071280" cy="766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ubTitle"/>
          </p:nvPr>
        </p:nvSpPr>
        <p:spPr>
          <a:xfrm>
            <a:off x="504000" y="106200"/>
            <a:ext cx="9071280" cy="766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0" name="PlaceHolder 5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106200"/>
            <a:ext cx="9071280" cy="7660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6" name="PlaceHolder 6"/>
          <p:cNvSpPr>
            <a:spLocks noGrp="1"/>
          </p:cNvSpPr>
          <p:nvPr>
            <p:ph type="body"/>
          </p:nvPr>
        </p:nvSpPr>
        <p:spPr>
          <a:xfrm>
            <a:off x="357120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7" name="PlaceHolder 7"/>
          <p:cNvSpPr>
            <a:spLocks noGrp="1"/>
          </p:cNvSpPr>
          <p:nvPr>
            <p:ph type="body"/>
          </p:nvPr>
        </p:nvSpPr>
        <p:spPr>
          <a:xfrm>
            <a:off x="6638040" y="4058640"/>
            <a:ext cx="292068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405864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5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2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04000" y="106200"/>
            <a:ext cx="9071280" cy="1652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990" y="1050581"/>
            <a:ext cx="9071280" cy="1652400"/>
          </a:xfrm>
        </p:spPr>
        <p:txBody>
          <a:bodyPr/>
          <a:lstStyle/>
          <a:p>
            <a:pPr algn="ctr"/>
            <a:r>
              <a:rPr lang="ru-RU" dirty="0"/>
              <a:t>«Создание мультимедийной презентации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653901" y="2398267"/>
            <a:ext cx="9071280" cy="4384080"/>
          </a:xfrm>
        </p:spPr>
        <p:txBody>
          <a:bodyPr/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урок </a:t>
            </a:r>
            <a:r>
              <a:rPr lang="ru-RU" dirty="0"/>
              <a:t>информатики в 7 классе</a:t>
            </a:r>
            <a:br>
              <a:rPr lang="ru-RU" dirty="0"/>
            </a:b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Васильева </a:t>
            </a:r>
            <a:r>
              <a:rPr lang="ru-RU" dirty="0"/>
              <a:t>Татьяна Николаевна</a:t>
            </a:r>
          </a:p>
          <a:p>
            <a:pPr marL="0" indent="0" algn="r">
              <a:buNone/>
            </a:pPr>
            <a:r>
              <a:rPr lang="ru-RU" dirty="0" smtClean="0"/>
              <a:t>МОУ </a:t>
            </a:r>
            <a:r>
              <a:rPr lang="ru-RU" dirty="0" err="1"/>
              <a:t>Большекошинская</a:t>
            </a:r>
            <a:r>
              <a:rPr lang="ru-RU" dirty="0"/>
              <a:t> </a:t>
            </a: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средняя </a:t>
            </a:r>
            <a:r>
              <a:rPr lang="ru-RU" dirty="0"/>
              <a:t>школа </a:t>
            </a:r>
          </a:p>
        </p:txBody>
      </p:sp>
    </p:spTree>
    <p:extLst>
      <p:ext uri="{BB962C8B-B14F-4D97-AF65-F5344CB8AC3E}">
        <p14:creationId xmlns:p14="http://schemas.microsoft.com/office/powerpoint/2010/main" val="25576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432360" y="1743480"/>
            <a:ext cx="9071280" cy="3800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sz="5870" b="0" u="sng" strike="noStrike" spc="-1" dirty="0">
                <a:solidFill>
                  <a:srgbClr val="0D84A1"/>
                </a:solidFill>
                <a:uFillTx/>
                <a:latin typeface="PT Astra Sans"/>
              </a:rPr>
              <a:t>Домашнее задание:</a:t>
            </a:r>
            <a:r>
              <a:rPr dirty="0"/>
              <a:t/>
            </a:r>
            <a:br>
              <a:rPr dirty="0"/>
            </a:br>
            <a:r>
              <a:rPr lang="ru-RU" sz="5870" b="0" strike="noStrike" spc="-1" dirty="0">
                <a:solidFill>
                  <a:srgbClr val="0D84A1"/>
                </a:solidFill>
                <a:latin typeface="PT Astra Sans"/>
              </a:rPr>
              <a:t>завершить презентацию </a:t>
            </a:r>
            <a:r>
              <a:rPr dirty="0"/>
              <a:t/>
            </a:r>
            <a:br>
              <a:rPr dirty="0"/>
            </a:br>
            <a:r>
              <a:rPr lang="ru-RU" sz="5870" b="0" strike="noStrike" spc="-1" dirty="0">
                <a:solidFill>
                  <a:srgbClr val="0D84A1"/>
                </a:solidFill>
                <a:latin typeface="PT Astra Sans"/>
              </a:rPr>
              <a:t>по выбранной теме </a:t>
            </a:r>
            <a:r>
              <a:rPr dirty="0"/>
              <a:t/>
            </a:r>
            <a:br>
              <a:rPr dirty="0"/>
            </a:br>
            <a:r>
              <a:rPr lang="ru-RU" sz="5870" b="0" strike="noStrike" spc="-1" dirty="0">
                <a:solidFill>
                  <a:srgbClr val="0D84A1"/>
                </a:solidFill>
                <a:latin typeface="PT Astra Sans"/>
              </a:rPr>
              <a:t>(</a:t>
            </a:r>
            <a:r>
              <a:rPr lang="ru-RU" sz="5870" b="0" strike="noStrike" spc="-1" dirty="0" smtClean="0">
                <a:solidFill>
                  <a:srgbClr val="0D84A1"/>
                </a:solidFill>
                <a:latin typeface="PT Astra Sans"/>
              </a:rPr>
              <a:t>6-7 </a:t>
            </a:r>
            <a:r>
              <a:rPr lang="ru-RU" sz="5870" b="0" strike="noStrike" spc="-1" dirty="0">
                <a:solidFill>
                  <a:srgbClr val="0D84A1"/>
                </a:solidFill>
                <a:latin typeface="PT Astra Sans"/>
              </a:rPr>
              <a:t>слайдов)</a:t>
            </a:r>
            <a:endParaRPr lang="ru-RU" sz="587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5832000" y="936000"/>
            <a:ext cx="4679280" cy="103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0D84A1"/>
                </a:solidFill>
                <a:latin typeface="PT Astra Sans"/>
                <a:ea typeface="Tahoma"/>
              </a:rPr>
              <a:t>Мозаика </a:t>
            </a:r>
            <a:r>
              <a:t/>
            </a:r>
            <a:br/>
            <a:r>
              <a:rPr lang="ru-RU" sz="3200" b="1" strike="noStrike" spc="-1">
                <a:solidFill>
                  <a:srgbClr val="0D84A1"/>
                </a:solidFill>
                <a:latin typeface="PT Astra Sans"/>
                <a:ea typeface="Tahoma"/>
              </a:rPr>
              <a:t> (Тунис, 2 век н.э.)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-120240" y="5760000"/>
            <a:ext cx="6239880" cy="992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0D84A1"/>
                </a:solidFill>
                <a:latin typeface="PT Astra Sans"/>
              </a:rPr>
              <a:t>Рисунок на снегу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0D84A1"/>
                </a:solidFill>
                <a:latin typeface="PT Astra Sans"/>
              </a:rPr>
              <a:t> (Неизвестный художник, 21 век)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1152000" y="3528000"/>
            <a:ext cx="71640" cy="71640"/>
          </a:xfrm>
          <a:prstGeom prst="smileyFace">
            <a:avLst>
              <a:gd name="adj" fmla="val 9282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1" name="Рисунок 230"/>
          <p:cNvPicPr/>
          <p:nvPr/>
        </p:nvPicPr>
        <p:blipFill>
          <a:blip r:embed="rId2" cstate="screen">
            <a:lum brigh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160" y="7560"/>
            <a:ext cx="6468480" cy="431208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  <p:pic>
        <p:nvPicPr>
          <p:cNvPr id="232" name="Рисунок 231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48000" y="2376000"/>
            <a:ext cx="4034880" cy="5387760"/>
          </a:xfrm>
          <a:prstGeom prst="rect">
            <a:avLst/>
          </a:prstGeom>
          <a:ln w="0">
            <a:noFill/>
          </a:ln>
          <a:effectLst>
            <a:softEdge rad="7632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692640" y="402120"/>
            <a:ext cx="8693280" cy="146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4" name="Объект 3_1"/>
          <p:cNvPicPr/>
          <p:nvPr/>
        </p:nvPicPr>
        <p:blipFill>
          <a:blip r:embed="rId2"/>
          <a:stretch/>
        </p:blipFill>
        <p:spPr>
          <a:xfrm>
            <a:off x="-185040" y="402120"/>
            <a:ext cx="10450080" cy="6446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" name="Table 1"/>
          <p:cNvGraphicFramePr/>
          <p:nvPr>
            <p:extLst>
              <p:ext uri="{D42A27DB-BD31-4B8C-83A1-F6EECF244321}">
                <p14:modId xmlns:p14="http://schemas.microsoft.com/office/powerpoint/2010/main" val="2868357003"/>
              </p:ext>
            </p:extLst>
          </p:nvPr>
        </p:nvGraphicFramePr>
        <p:xfrm>
          <a:off x="-1" y="-1"/>
          <a:ext cx="10080625" cy="7349408"/>
        </p:xfrm>
        <a:graphic>
          <a:graphicData uri="http://schemas.openxmlformats.org/drawingml/2006/table">
            <a:tbl>
              <a:tblPr/>
              <a:tblGrid>
                <a:gridCol w="3762532"/>
                <a:gridCol w="2983279"/>
                <a:gridCol w="3334814"/>
              </a:tblGrid>
              <a:tr h="13121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Фамилия, имя</a:t>
                      </a:r>
                    </a:p>
                    <a:p>
                      <a:r>
                        <a:rPr lang="ru-RU" sz="2800" dirty="0" smtClean="0"/>
                        <a:t>__________________</a:t>
                      </a:r>
                      <a:endParaRPr lang="ru-RU" sz="2800" dirty="0"/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36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Растровая графика</a:t>
                      </a:r>
                      <a:endParaRPr lang="ru-RU" sz="36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448920" algn="l"/>
                          <a:tab pos="898200" algn="l"/>
                          <a:tab pos="1347480" algn="l"/>
                          <a:tab pos="1796760" algn="l"/>
                          <a:tab pos="2246040" algn="l"/>
                          <a:tab pos="2695320" algn="l"/>
                          <a:tab pos="3144600" algn="l"/>
                          <a:tab pos="3593880" algn="l"/>
                          <a:tab pos="4043160" algn="l"/>
                          <a:tab pos="4492440" algn="l"/>
                          <a:tab pos="4941720" algn="l"/>
                          <a:tab pos="5391000" algn="l"/>
                          <a:tab pos="5840280" algn="l"/>
                          <a:tab pos="6289560" algn="l"/>
                          <a:tab pos="6738840" algn="l"/>
                          <a:tab pos="7188120" algn="l"/>
                          <a:tab pos="7637400" algn="l"/>
                          <a:tab pos="8086680" algn="l"/>
                          <a:tab pos="8535960" algn="l"/>
                          <a:tab pos="8985240" algn="l"/>
                        </a:tabLst>
                      </a:pPr>
                      <a:r>
                        <a:rPr lang="ru-RU" sz="36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Векторная графика</a:t>
                      </a:r>
                      <a:endParaRPr lang="ru-RU" sz="36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02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  <a:ea typeface="Times New Roman"/>
                        </a:rPr>
                        <a:t>Минимальный элемент 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998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  <a:ea typeface="Times New Roman"/>
                        </a:rPr>
                        <a:t>Как изменяется при масштабировании?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23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</a:rPr>
                        <a:t>Объем </a:t>
                      </a:r>
                      <a:r>
                        <a:rPr lang="ru-RU" sz="2800" b="1" strike="noStrike" spc="-1" dirty="0" smtClean="0">
                          <a:solidFill>
                            <a:srgbClr val="000000"/>
                          </a:solidFill>
                          <a:latin typeface="PT Astra Sans"/>
                        </a:rPr>
                        <a:t>изображения (больше</a:t>
                      </a:r>
                      <a:r>
                        <a:rPr lang="ru-RU" sz="2800" b="1" strike="noStrike" spc="-1" baseline="0" dirty="0" smtClean="0">
                          <a:solidFill>
                            <a:srgbClr val="000000"/>
                          </a:solidFill>
                          <a:latin typeface="PT Astra Sans"/>
                        </a:rPr>
                        <a:t> или меньше)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88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</a:rPr>
                        <a:t>Область применения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6" name="CustomShape 2"/>
          <p:cNvSpPr/>
          <p:nvPr/>
        </p:nvSpPr>
        <p:spPr>
          <a:xfrm>
            <a:off x="3611880" y="1319400"/>
            <a:ext cx="2936160" cy="782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3"/>
          <p:cNvSpPr/>
          <p:nvPr/>
        </p:nvSpPr>
        <p:spPr>
          <a:xfrm>
            <a:off x="6707160" y="1160280"/>
            <a:ext cx="2936520" cy="1047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" name="Table 1"/>
          <p:cNvGraphicFramePr/>
          <p:nvPr>
            <p:extLst>
              <p:ext uri="{D42A27DB-BD31-4B8C-83A1-F6EECF244321}">
                <p14:modId xmlns:p14="http://schemas.microsoft.com/office/powerpoint/2010/main" val="4248683130"/>
              </p:ext>
            </p:extLst>
          </p:nvPr>
        </p:nvGraphicFramePr>
        <p:xfrm>
          <a:off x="0" y="-14990"/>
          <a:ext cx="10080625" cy="7655875"/>
        </p:xfrm>
        <a:graphic>
          <a:graphicData uri="http://schemas.openxmlformats.org/drawingml/2006/table">
            <a:tbl>
              <a:tblPr/>
              <a:tblGrid>
                <a:gridCol w="3717562"/>
                <a:gridCol w="3102964"/>
                <a:gridCol w="3260099"/>
              </a:tblGrid>
              <a:tr h="12217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3600" b="1" strike="noStrike" spc="-1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Растровая графика</a:t>
                      </a:r>
                      <a:endParaRPr lang="ru-RU" sz="3600" b="0" strike="noStrike" spc="-1">
                        <a:latin typeface="Arial"/>
                      </a:endParaRPr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448920" algn="l"/>
                          <a:tab pos="898200" algn="l"/>
                          <a:tab pos="1347480" algn="l"/>
                          <a:tab pos="1796760" algn="l"/>
                          <a:tab pos="2246040" algn="l"/>
                          <a:tab pos="2695320" algn="l"/>
                          <a:tab pos="3144600" algn="l"/>
                          <a:tab pos="3593880" algn="l"/>
                          <a:tab pos="4043160" algn="l"/>
                          <a:tab pos="4492440" algn="l"/>
                          <a:tab pos="4941720" algn="l"/>
                          <a:tab pos="5391000" algn="l"/>
                          <a:tab pos="5840280" algn="l"/>
                          <a:tab pos="6289560" algn="l"/>
                          <a:tab pos="6738840" algn="l"/>
                          <a:tab pos="7188120" algn="l"/>
                          <a:tab pos="7637400" algn="l"/>
                          <a:tab pos="8086680" algn="l"/>
                          <a:tab pos="8535960" algn="l"/>
                          <a:tab pos="8985240" algn="l"/>
                        </a:tabLst>
                      </a:pPr>
                      <a:r>
                        <a:rPr lang="ru-RU" sz="3600" b="1" strike="noStrike" spc="-1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Векторная графика</a:t>
                      </a:r>
                      <a:endParaRPr lang="ru-RU" sz="3600" b="0" strike="noStrike" spc="-1">
                        <a:latin typeface="Arial"/>
                      </a:endParaRPr>
                    </a:p>
                  </a:txBody>
                  <a:tcPr marL="90000" marR="9000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992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  <a:ea typeface="Times New Roman"/>
                        </a:rPr>
                        <a:t>Минимальный элемент изображения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Пиксель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Графический примитив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48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  <a:ea typeface="Times New Roman"/>
                        </a:rPr>
                        <a:t>Как изменяется при масштабировании?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Искажается, ступенчатый эффект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Не изменяется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881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</a:rPr>
                        <a:t>Объем изображения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Больше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Меньше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7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latin typeface="PT Astra Sans"/>
                        </a:rPr>
                        <a:t>Область применения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 smtClean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Универсальное: </a:t>
                      </a: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фотографии,   рисунки 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2800" b="1" strike="noStrike" spc="-1" dirty="0">
                          <a:solidFill>
                            <a:srgbClr val="0D84A1"/>
                          </a:solidFill>
                          <a:latin typeface="PT Astra Sans"/>
                          <a:ea typeface="Times New Roman"/>
                        </a:rPr>
                        <a:t>Реклама, издательское дело, логотипы, эмблемы</a:t>
                      </a:r>
                      <a:endParaRPr lang="ru-RU" sz="2800" b="0" strike="noStrike" spc="-1" dirty="0">
                        <a:latin typeface="Arial"/>
                      </a:endParaRPr>
                    </a:p>
                  </a:txBody>
                  <a:tcPr marL="90000" marR="90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9" name="CustomShape 2"/>
          <p:cNvSpPr/>
          <p:nvPr/>
        </p:nvSpPr>
        <p:spPr>
          <a:xfrm>
            <a:off x="3611880" y="1319400"/>
            <a:ext cx="2936160" cy="782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3"/>
          <p:cNvSpPr/>
          <p:nvPr/>
        </p:nvSpPr>
        <p:spPr>
          <a:xfrm>
            <a:off x="6707160" y="1160280"/>
            <a:ext cx="2936520" cy="1047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504360" y="1151640"/>
            <a:ext cx="9072360" cy="58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16000" indent="-216000" algn="ctr">
              <a:lnSpc>
                <a:spcPct val="115000"/>
              </a:lnSpc>
              <a:spcBef>
                <a:spcPts val="850"/>
              </a:spcBef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ru-RU" sz="5870" b="0" u="sng" strike="noStrike" spc="-1">
                <a:solidFill>
                  <a:srgbClr val="0D84A1"/>
                </a:solidFill>
                <a:uFillTx/>
                <a:latin typeface="PT Astra Sans"/>
                <a:ea typeface="Tahoma"/>
              </a:rPr>
              <a:t>Оценки:</a:t>
            </a:r>
            <a:r>
              <a:t/>
            </a:r>
            <a:br/>
            <a:r>
              <a:rPr lang="ru-RU" sz="4800" b="0" strike="noStrike" spc="-1">
                <a:solidFill>
                  <a:srgbClr val="C9211E"/>
                </a:solidFill>
                <a:latin typeface="PT Astra Sans"/>
                <a:ea typeface="Tahoma"/>
              </a:rPr>
              <a:t>5</a:t>
            </a:r>
            <a:r>
              <a:rPr lang="ru-RU" sz="4000" b="0" strike="noStrike" spc="-1">
                <a:solidFill>
                  <a:srgbClr val="0D84A1"/>
                </a:solidFill>
                <a:latin typeface="PT Astra Sans"/>
                <a:ea typeface="Tahoma"/>
              </a:rPr>
              <a:t> 	-	</a:t>
            </a:r>
            <a:r>
              <a:rPr lang="ru-RU" sz="4800" b="0" strike="noStrike" spc="-1">
                <a:solidFill>
                  <a:srgbClr val="0D84A1"/>
                </a:solidFill>
                <a:latin typeface="PT Astra Sans"/>
                <a:ea typeface="Tahoma"/>
              </a:rPr>
              <a:t>0 ошибок </a:t>
            </a:r>
            <a:r>
              <a:t/>
            </a:r>
            <a:br/>
            <a:r>
              <a:rPr lang="ru-RU" sz="4800" b="0" strike="noStrike" spc="-1">
                <a:solidFill>
                  <a:srgbClr val="0D84A1"/>
                </a:solidFill>
                <a:latin typeface="PT Astra Sans"/>
                <a:ea typeface="Tahoma"/>
              </a:rPr>
              <a:t> </a:t>
            </a:r>
            <a:r>
              <a:rPr lang="ru-RU" sz="4800" b="0" strike="noStrike" spc="-1">
                <a:solidFill>
                  <a:srgbClr val="C9211E"/>
                </a:solidFill>
                <a:latin typeface="PT Astra Sans"/>
                <a:ea typeface="Tahoma"/>
              </a:rPr>
              <a:t>4</a:t>
            </a:r>
            <a:r>
              <a:rPr lang="ru-RU" sz="4800" b="0" strike="noStrike" spc="-1">
                <a:solidFill>
                  <a:srgbClr val="0D84A1"/>
                </a:solidFill>
                <a:latin typeface="PT Astra Sans"/>
                <a:ea typeface="Tahoma"/>
              </a:rPr>
              <a:t> -	1-2 ошибки</a:t>
            </a:r>
            <a:r>
              <a:t/>
            </a:r>
            <a:br/>
            <a:r>
              <a:rPr lang="ru-RU" sz="4800" b="0" strike="noStrike" spc="-1">
                <a:solidFill>
                  <a:srgbClr val="0D84A1"/>
                </a:solidFill>
                <a:latin typeface="PT Astra Sans"/>
                <a:ea typeface="Tahoma"/>
              </a:rPr>
              <a:t> </a:t>
            </a:r>
            <a:r>
              <a:rPr lang="ru-RU" sz="4800" b="0" strike="noStrike" spc="-1">
                <a:solidFill>
                  <a:srgbClr val="C9211E"/>
                </a:solidFill>
                <a:latin typeface="PT Astra Sans"/>
                <a:ea typeface="Tahoma"/>
              </a:rPr>
              <a:t>3</a:t>
            </a:r>
            <a:r>
              <a:rPr lang="ru-RU" sz="4800" b="0" strike="noStrike" spc="-1">
                <a:solidFill>
                  <a:srgbClr val="0D84A1"/>
                </a:solidFill>
                <a:latin typeface="PT Astra Sans"/>
                <a:ea typeface="Tahoma"/>
              </a:rPr>
              <a:t> -	3</a:t>
            </a:r>
            <a:r>
              <a:rPr lang="ru-RU" sz="4800" b="0" strike="noStrike" spc="-1">
                <a:solidFill>
                  <a:srgbClr val="0D84A1"/>
                </a:solidFill>
                <a:latin typeface="PT Astra Sans"/>
              </a:rPr>
              <a:t>-4 ошибки</a:t>
            </a:r>
            <a:r>
              <a:t/>
            </a:r>
            <a:br/>
            <a:r>
              <a:rPr lang="ru-RU" sz="4800" b="0" strike="noStrike" spc="-1">
                <a:solidFill>
                  <a:srgbClr val="C9211E"/>
                </a:solidFill>
                <a:latin typeface="PT Astra Sans"/>
              </a:rPr>
              <a:t>2</a:t>
            </a:r>
            <a:r>
              <a:rPr lang="ru-RU" sz="4800" b="0" strike="noStrike" spc="-1">
                <a:solidFill>
                  <a:srgbClr val="0D84A1"/>
                </a:solidFill>
                <a:latin typeface="PT Astra Sans"/>
              </a:rPr>
              <a:t> - 5 и более </a:t>
            </a:r>
            <a:r>
              <a:t/>
            </a:r>
            <a:br/>
            <a:r>
              <a:t/>
            </a:r>
            <a:br/>
            <a:endParaRPr lang="ru-RU" sz="4800" b="0" strike="noStrike" spc="-1">
              <a:latin typeface="PT Astra Sans"/>
              <a:ea typeface="Tahom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3063240" y="360"/>
            <a:ext cx="5217480" cy="71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>
                <a:solidFill>
                  <a:srgbClr val="0D84A1"/>
                </a:solidFill>
                <a:latin typeface="arial"/>
                <a:ea typeface="DejaVu Sans"/>
              </a:rPr>
              <a:t>Офисные приложения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450720" y="301680"/>
            <a:ext cx="9180720" cy="5855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15000"/>
              </a:lnSpc>
              <a:spcBef>
                <a:spcPts val="320"/>
              </a:spcBef>
              <a:tabLst>
                <a:tab pos="0" algn="l"/>
              </a:tabLst>
            </a:pPr>
            <a:endParaRPr lang="ru-RU" sz="1800" b="0" strike="noStrike" spc="-1" dirty="0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2000" b="1" strike="noStrike" spc="-1" dirty="0">
                <a:solidFill>
                  <a:srgbClr val="262626"/>
                </a:solidFill>
                <a:latin typeface="arial"/>
                <a:ea typeface="DejaVu Sans"/>
              </a:rPr>
              <a:t>LibreOffice – это свободный и бесплатный, полнофункциональный набор офисных программ. </a:t>
            </a:r>
            <a:endParaRPr lang="ru-RU" sz="2000" b="0" strike="noStrike" spc="-1" dirty="0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2000" b="1" strike="noStrike" spc="-1" dirty="0">
                <a:solidFill>
                  <a:srgbClr val="262626"/>
                </a:solidFill>
                <a:latin typeface="arial"/>
                <a:ea typeface="DejaVu Sans"/>
              </a:rPr>
              <a:t>LibreOffice также открывает и сохраняет документы во многих других форматах, включая форматы файлов нескольких версий </a:t>
            </a:r>
            <a:r>
              <a:rPr lang="ru-RU" sz="2000" b="1" strike="noStrike" spc="-1" dirty="0" err="1">
                <a:solidFill>
                  <a:srgbClr val="262626"/>
                </a:solidFill>
                <a:latin typeface="arial"/>
                <a:ea typeface="DejaVu Sans"/>
              </a:rPr>
              <a:t>Microsoft</a:t>
            </a:r>
            <a:r>
              <a:rPr lang="ru-RU" sz="2000" b="1" strike="noStrike" spc="-1" dirty="0">
                <a:solidFill>
                  <a:srgbClr val="262626"/>
                </a:solidFill>
                <a:latin typeface="arial"/>
                <a:ea typeface="DejaVu Sans"/>
              </a:rPr>
              <a:t> </a:t>
            </a:r>
            <a:r>
              <a:rPr lang="ru-RU" sz="2000" b="1" strike="noStrike" spc="-1" dirty="0" err="1">
                <a:solidFill>
                  <a:srgbClr val="262626"/>
                </a:solidFill>
                <a:latin typeface="arial"/>
                <a:ea typeface="DejaVu Sans"/>
              </a:rPr>
              <a:t>Office</a:t>
            </a:r>
            <a:r>
              <a:rPr lang="ru-RU" sz="2000" b="1" strike="noStrike" spc="-1" dirty="0">
                <a:solidFill>
                  <a:srgbClr val="262626"/>
                </a:solidFill>
                <a:latin typeface="arial"/>
                <a:ea typeface="DejaVu Sans"/>
              </a:rPr>
              <a:t>.</a:t>
            </a:r>
            <a:endParaRPr lang="ru-RU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2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2000" b="0" strike="noStrike" spc="-1" dirty="0">
              <a:latin typeface="Arial"/>
            </a:endParaRPr>
          </a:p>
        </p:txBody>
      </p:sp>
      <p:pic>
        <p:nvPicPr>
          <p:cNvPr id="248" name="Picture 1_1" descr="https://geekhacker.ru/wp-content/uploads/2017/11/image11-29.jpeg"/>
          <p:cNvPicPr/>
          <p:nvPr/>
        </p:nvPicPr>
        <p:blipFill>
          <a:blip r:embed="rId2"/>
          <a:stretch/>
        </p:blipFill>
        <p:spPr>
          <a:xfrm>
            <a:off x="663480" y="2736000"/>
            <a:ext cx="8984160" cy="4679280"/>
          </a:xfrm>
          <a:prstGeom prst="rect">
            <a:avLst/>
          </a:prstGeom>
          <a:ln w="0">
            <a:noFill/>
          </a:ln>
          <a:effectLst>
            <a:glow rad="63360">
              <a:srgbClr val="000000"/>
            </a:glo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504000" y="-110160"/>
            <a:ext cx="9071280" cy="126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5870" b="0" strike="noStrike" spc="-1">
                <a:solidFill>
                  <a:srgbClr val="0D84A1"/>
                </a:solidFill>
                <a:latin typeface="PT Astra Sans"/>
              </a:rPr>
              <a:t>Создание презентации</a:t>
            </a:r>
            <a:endParaRPr lang="ru-RU" sz="5870" b="0" strike="noStrike" spc="-1"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>
            <a:off x="504000" y="1768680"/>
            <a:ext cx="9071280" cy="438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1" name="Рисунок 25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60" y="1656000"/>
            <a:ext cx="10079280" cy="5831640"/>
          </a:xfrm>
          <a:prstGeom prst="rect">
            <a:avLst/>
          </a:prstGeom>
          <a:ln w="0">
            <a:noFill/>
          </a:ln>
        </p:spPr>
      </p:pic>
      <p:sp>
        <p:nvSpPr>
          <p:cNvPr id="252" name="CustomShape 3"/>
          <p:cNvSpPr/>
          <p:nvPr/>
        </p:nvSpPr>
        <p:spPr>
          <a:xfrm>
            <a:off x="432000" y="1099800"/>
            <a:ext cx="9299880" cy="33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D84A1"/>
                </a:solidFill>
                <a:latin typeface="arial"/>
                <a:ea typeface="DejaVu Sans"/>
              </a:rPr>
              <a:t> меню «Пуск» →Офис → Презентация LibreOffice </a:t>
            </a: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576360" y="72000"/>
            <a:ext cx="9071280" cy="82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5870" b="0" strike="noStrike" spc="-1">
                <a:solidFill>
                  <a:srgbClr val="0D84A1"/>
                </a:solidFill>
                <a:latin typeface="PT Astra Sans"/>
              </a:rPr>
              <a:t>Макет слайда</a:t>
            </a:r>
            <a:endParaRPr lang="ru-RU" sz="5870" b="0" strike="noStrike" spc="-1">
              <a:latin typeface="Arial"/>
            </a:endParaRPr>
          </a:p>
        </p:txBody>
      </p:sp>
      <p:pic>
        <p:nvPicPr>
          <p:cNvPr id="254" name="Рисунок 253"/>
          <p:cNvPicPr/>
          <p:nvPr/>
        </p:nvPicPr>
        <p:blipFill>
          <a:blip r:embed="rId2"/>
          <a:stretch/>
        </p:blipFill>
        <p:spPr>
          <a:xfrm>
            <a:off x="1728000" y="995400"/>
            <a:ext cx="7199640" cy="6492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138</Words>
  <Application>Microsoft Office PowerPoint</Application>
  <PresentationFormat>Произвольный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23" baseType="lpstr">
      <vt:lpstr>arial</vt:lpstr>
      <vt:lpstr>arial</vt:lpstr>
      <vt:lpstr>DejaVu Sans</vt:lpstr>
      <vt:lpstr>PT Astra Sans</vt:lpstr>
      <vt:lpstr>Symbol</vt:lpstr>
      <vt:lpstr>Tahoma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«Создание мультимедийной презентации»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Пользователь</dc:creator>
  <dc:description/>
  <cp:lastModifiedBy>Татьяна</cp:lastModifiedBy>
  <cp:revision>19</cp:revision>
  <dcterms:created xsi:type="dcterms:W3CDTF">2023-12-18T11:26:44Z</dcterms:created>
  <dcterms:modified xsi:type="dcterms:W3CDTF">2024-11-20T10:34:18Z</dcterms:modified>
  <dc:language>ru-RU</dc:language>
</cp:coreProperties>
</file>