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2AF"/>
    <a:srgbClr val="D8C8B4"/>
    <a:srgbClr val="D1C3B0"/>
    <a:srgbClr val="D4C5B2"/>
    <a:srgbClr val="E2D3C0"/>
    <a:srgbClr val="C7C7C9"/>
    <a:srgbClr val="CDCDCF"/>
    <a:srgbClr val="F5BC78"/>
    <a:srgbClr val="DED3E1"/>
    <a:srgbClr val="E3D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00" autoAdjust="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2015-0151-46F5-B6A0-F8535272DAA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58F45-23F6-4644-8DAE-AA83068BAE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5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58F45-23F6-4644-8DAE-AA83068BAE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029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58F45-23F6-4644-8DAE-AA83068BAEE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02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8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59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1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2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44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90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42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0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27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16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55F98-BB70-47F6-8FB3-FCA4E92C9C21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45888-A37D-4CB7-8284-D18591D5D0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61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8806" y="0"/>
            <a:ext cx="9154344" cy="68762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685" y="173038"/>
            <a:ext cx="1534630" cy="2149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0" y="462846"/>
            <a:ext cx="37293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</a:rPr>
              <a:t>Помогаем сегодня ради лучшего завтра</a:t>
            </a:r>
            <a:endParaRPr lang="ru-RU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17199" y="6457890"/>
            <a:ext cx="428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УМВД России по Тверской области</a:t>
            </a:r>
            <a:endParaRPr lang="ru-RU" sz="2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6745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5724" y="374089"/>
            <a:ext cx="4038039" cy="6376334"/>
          </a:xfrm>
        </p:spPr>
      </p:pic>
      <p:sp>
        <p:nvSpPr>
          <p:cNvPr id="6" name="TextBox 5"/>
          <p:cNvSpPr txBox="1"/>
          <p:nvPr/>
        </p:nvSpPr>
        <p:spPr>
          <a:xfrm>
            <a:off x="6104963" y="1797983"/>
            <a:ext cx="1828801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2400" dirty="0" smtClean="0">
                <a:ln w="0"/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Добро начинается с улыбки</a:t>
            </a:r>
            <a:endParaRPr lang="ru-RU" sz="2400" dirty="0">
              <a:ln w="0"/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19907" y1="39581" x2="61667" y2="34731"/>
                        <a14:foregroundMark x1="59074" y1="37811" x2="78426" y2="38991"/>
                        <a14:foregroundMark x1="30833" y1="45085" x2="64259" y2="63303"/>
                        <a14:foregroundMark x1="25093" y1="83945" x2="73889" y2="83945"/>
                      </a14:backgroundRemoval>
                    </a14:imgEffect>
                    <a14:imgEffect>
                      <a14:saturation sat="9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1648" y="374089"/>
            <a:ext cx="1062116" cy="112301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121560" y="6266329"/>
            <a:ext cx="387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УМВД России по Тверской области</a:t>
            </a:r>
            <a:endParaRPr lang="ru-RU" b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5254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1928" y="633318"/>
            <a:ext cx="9403977" cy="5785411"/>
          </a:xfrm>
        </p:spPr>
      </p:pic>
      <p:sp>
        <p:nvSpPr>
          <p:cNvPr id="11" name="TextBox 10"/>
          <p:cNvSpPr txBox="1"/>
          <p:nvPr/>
        </p:nvSpPr>
        <p:spPr>
          <a:xfrm>
            <a:off x="3619500" y="771525"/>
            <a:ext cx="64198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n w="952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Вместе создаём лучшее будущее</a:t>
            </a:r>
            <a:endParaRPr lang="ru-RU" sz="3000" b="1" dirty="0"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2593" y1="39187" x2="63426" y2="35780"/>
                        <a14:foregroundMark x1="58241" y1="34797" x2="77222" y2="39712"/>
                        <a14:foregroundMark x1="32963" y1="43119" x2="66852" y2="63041"/>
                        <a14:foregroundMark x1="24907" y1="84469" x2="73241" y2="84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5184" y="652211"/>
            <a:ext cx="1499733" cy="17731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70847" y="5880847"/>
            <a:ext cx="387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9525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УМВД России по Тверской области</a:t>
            </a:r>
            <a:endParaRPr lang="ru-RU" b="1" dirty="0">
              <a:ln w="9525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28434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0350" y="133349"/>
            <a:ext cx="6981825" cy="6905805"/>
          </a:xfrm>
        </p:spPr>
      </p:pic>
      <p:sp>
        <p:nvSpPr>
          <p:cNvPr id="2" name="TextBox 1"/>
          <p:cNvSpPr txBox="1"/>
          <p:nvPr/>
        </p:nvSpPr>
        <p:spPr>
          <a:xfrm>
            <a:off x="3074893" y="6364942"/>
            <a:ext cx="387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УМВД России по Тверской области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9934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  <a:effectLst>
            <a:outerShdw blurRad="50800" dist="50800" dir="5400000" algn="ctr" rotWithShape="0">
              <a:srgbClr val="E2D3C0"/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1204" y1="40760" x2="61204" y2="36107"/>
                        <a14:foregroundMark x1="61204" y1="36107" x2="77593" y2="38925"/>
                        <a14:foregroundMark x1="42130" y1="38467" x2="42130" y2="35649"/>
                        <a14:foregroundMark x1="30278" y1="43512" x2="67130" y2="62975"/>
                        <a14:foregroundMark x1="24352" y1="84273" x2="73056" y2="838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7935" y="0"/>
            <a:ext cx="1499815" cy="147334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676650" y="151180"/>
            <a:ext cx="3491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0"/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Заботимся о каждом </a:t>
            </a:r>
          </a:p>
          <a:p>
            <a:r>
              <a:rPr lang="ru-RU" sz="2400" dirty="0" smtClean="0">
                <a:ln w="0"/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                   ребёнке</a:t>
            </a:r>
            <a:endParaRPr lang="ru-RU" sz="2400" dirty="0">
              <a:ln w="0"/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2071" y="6329082"/>
            <a:ext cx="3876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9525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</a:rPr>
              <a:t>УМВД России по Тверской области</a:t>
            </a:r>
            <a:endParaRPr lang="ru-RU" b="1" dirty="0">
              <a:ln w="9525">
                <a:solidFill>
                  <a:schemeClr val="bg1">
                    <a:lumMod val="75000"/>
                  </a:schemeClr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21867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45</Words>
  <Application>Microsoft Office PowerPoint</Application>
  <PresentationFormat>Широкоэкранный</PresentationFormat>
  <Paragraphs>12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PT Astra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</cp:lastModifiedBy>
  <cp:revision>18</cp:revision>
  <dcterms:created xsi:type="dcterms:W3CDTF">2025-03-03T10:54:49Z</dcterms:created>
  <dcterms:modified xsi:type="dcterms:W3CDTF">2025-03-13T12:22:19Z</dcterms:modified>
</cp:coreProperties>
</file>